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60" r:id="rId4"/>
    <p:sldId id="263" r:id="rId5"/>
    <p:sldId id="266" r:id="rId6"/>
    <p:sldId id="276" r:id="rId7"/>
    <p:sldId id="278" r:id="rId8"/>
    <p:sldId id="279" r:id="rId9"/>
    <p:sldId id="280" r:id="rId10"/>
    <p:sldId id="281" r:id="rId11"/>
    <p:sldId id="282" r:id="rId12"/>
    <p:sldId id="265" r:id="rId13"/>
    <p:sldId id="275" r:id="rId14"/>
    <p:sldId id="272" r:id="rId15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 snapToObjects="1">
      <p:cViewPr varScale="1">
        <p:scale>
          <a:sx n="132" d="100"/>
          <a:sy n="132" d="100"/>
        </p:scale>
        <p:origin x="-42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0C38-64E4-614A-B0AC-41CFFF53BCBA}" type="datetimeFigureOut">
              <a:rPr lang="de-DE" smtClean="0"/>
              <a:t>08/12/15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1DA-C47A-AA41-9F40-60130A35898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Plane flying</a:t>
            </a:r>
            <a:r>
              <a:rPr lang="en-US" baseline="0" dirty="0" smtClean="0"/>
              <a:t> through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0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Delayed Animation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4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48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5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6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9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3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6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2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21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7.wdp"/><Relationship Id="rId4" Type="http://schemas.openxmlformats.org/officeDocument/2006/relationships/image" Target="../media/image16.png"/><Relationship Id="rId5" Type="http://schemas.microsoft.com/office/2007/relationships/hdphoto" Target="../media/hdphoto18.wdp"/><Relationship Id="rId6" Type="http://schemas.openxmlformats.org/officeDocument/2006/relationships/image" Target="../media/image17.png"/><Relationship Id="rId7" Type="http://schemas.microsoft.com/office/2007/relationships/hdphoto" Target="../media/hdphoto19.wdp"/><Relationship Id="rId8" Type="http://schemas.openxmlformats.org/officeDocument/2006/relationships/image" Target="../media/image18.png"/><Relationship Id="rId9" Type="http://schemas.microsoft.com/office/2007/relationships/hdphoto" Target="../media/hdphoto20.wdp"/><Relationship Id="rId10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1" Type="http://schemas.microsoft.com/office/2007/relationships/hdphoto" Target="../media/hdphoto21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7.wdp"/><Relationship Id="rId4" Type="http://schemas.openxmlformats.org/officeDocument/2006/relationships/image" Target="../media/image16.png"/><Relationship Id="rId5" Type="http://schemas.microsoft.com/office/2007/relationships/hdphoto" Target="../media/hdphoto18.wdp"/><Relationship Id="rId6" Type="http://schemas.openxmlformats.org/officeDocument/2006/relationships/image" Target="../media/image17.png"/><Relationship Id="rId7" Type="http://schemas.microsoft.com/office/2007/relationships/hdphoto" Target="../media/hdphoto19.wdp"/><Relationship Id="rId8" Type="http://schemas.openxmlformats.org/officeDocument/2006/relationships/image" Target="../media/image18.png"/><Relationship Id="rId9" Type="http://schemas.microsoft.com/office/2007/relationships/hdphoto" Target="../media/hdphoto20.wdp"/><Relationship Id="rId10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1.png"/><Relationship Id="rId6" Type="http://schemas.microsoft.com/office/2007/relationships/hdphoto" Target="../media/hdphoto5.wdp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4.xml.rels><?xml version="1.0" encoding="UTF-8" standalone="yes"?>
<Relationships xmlns="http://schemas.openxmlformats.org/package/2006/relationships"><Relationship Id="rId11" Type="http://schemas.microsoft.com/office/2007/relationships/hdphoto" Target="../media/hdphoto21.wdp"/><Relationship Id="rId12" Type="http://schemas.openxmlformats.org/officeDocument/2006/relationships/image" Target="../media/image20.png"/><Relationship Id="rId13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23.wdp"/><Relationship Id="rId4" Type="http://schemas.openxmlformats.org/officeDocument/2006/relationships/image" Target="../media/image16.png"/><Relationship Id="rId5" Type="http://schemas.microsoft.com/office/2007/relationships/hdphoto" Target="../media/hdphoto24.wdp"/><Relationship Id="rId6" Type="http://schemas.openxmlformats.org/officeDocument/2006/relationships/image" Target="../media/image18.png"/><Relationship Id="rId7" Type="http://schemas.microsoft.com/office/2007/relationships/hdphoto" Target="../media/hdphoto25.wdp"/><Relationship Id="rId8" Type="http://schemas.openxmlformats.org/officeDocument/2006/relationships/image" Target="../media/image15.png"/><Relationship Id="rId9" Type="http://schemas.microsoft.com/office/2007/relationships/hdphoto" Target="../media/hdphoto26.wdp"/><Relationship Id="rId10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20" Type="http://schemas.microsoft.com/office/2007/relationships/hdphoto" Target="../media/hdphoto12.wdp"/><Relationship Id="rId21" Type="http://schemas.microsoft.com/office/2007/relationships/hdphoto" Target="../media/hdphoto13.wdp"/><Relationship Id="rId22" Type="http://schemas.microsoft.com/office/2007/relationships/hdphoto" Target="../media/hdphoto14.wdp"/><Relationship Id="rId10" Type="http://schemas.openxmlformats.org/officeDocument/2006/relationships/image" Target="../media/image1.png"/><Relationship Id="rId11" Type="http://schemas.microsoft.com/office/2007/relationships/hdphoto" Target="../media/hdphoto5.wdp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microsoft.com/office/2007/relationships/hdphoto" Target="../media/hdphoto8.wdp"/><Relationship Id="rId17" Type="http://schemas.microsoft.com/office/2007/relationships/hdphoto" Target="../media/hdphoto9.wdp"/><Relationship Id="rId18" Type="http://schemas.microsoft.com/office/2007/relationships/hdphoto" Target="../media/hdphoto10.wdp"/><Relationship Id="rId19" Type="http://schemas.microsoft.com/office/2007/relationships/hdphoto" Target="../media/hdphoto11.wdp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microsoft.com/office/2007/relationships/hdphoto" Target="../media/hdphoto15.wdp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8.png"/><Relationship Id="rId9" Type="http://schemas.microsoft.com/office/2007/relationships/hdphoto" Target="../media/hdphoto16.wdp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1.wdp"/><Relationship Id="rId13" Type="http://schemas.openxmlformats.org/officeDocument/2006/relationships/image" Target="../media/image20.png"/><Relationship Id="rId14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microsoft.com/office/2007/relationships/hdphoto" Target="../media/hdphoto17.wdp"/><Relationship Id="rId5" Type="http://schemas.openxmlformats.org/officeDocument/2006/relationships/image" Target="../media/image16.png"/><Relationship Id="rId6" Type="http://schemas.microsoft.com/office/2007/relationships/hdphoto" Target="../media/hdphoto18.wdp"/><Relationship Id="rId7" Type="http://schemas.openxmlformats.org/officeDocument/2006/relationships/image" Target="../media/image17.png"/><Relationship Id="rId8" Type="http://schemas.microsoft.com/office/2007/relationships/hdphoto" Target="../media/hdphoto19.wdp"/><Relationship Id="rId9" Type="http://schemas.openxmlformats.org/officeDocument/2006/relationships/image" Target="../media/image18.png"/><Relationship Id="rId10" Type="http://schemas.microsoft.com/office/2007/relationships/hdphoto" Target="../media/hdphoto20.wdp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21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7.wdp"/><Relationship Id="rId4" Type="http://schemas.openxmlformats.org/officeDocument/2006/relationships/image" Target="../media/image16.png"/><Relationship Id="rId5" Type="http://schemas.microsoft.com/office/2007/relationships/hdphoto" Target="../media/hdphoto18.wdp"/><Relationship Id="rId6" Type="http://schemas.openxmlformats.org/officeDocument/2006/relationships/image" Target="../media/image17.png"/><Relationship Id="rId7" Type="http://schemas.microsoft.com/office/2007/relationships/hdphoto" Target="../media/hdphoto19.wdp"/><Relationship Id="rId8" Type="http://schemas.openxmlformats.org/officeDocument/2006/relationships/image" Target="../media/image18.png"/><Relationship Id="rId9" Type="http://schemas.microsoft.com/office/2007/relationships/hdphoto" Target="../media/hdphoto20.wdp"/><Relationship Id="rId10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19.png"/><Relationship Id="rId13" Type="http://schemas.microsoft.com/office/2007/relationships/hdphoto" Target="../media/hdphoto21.wdp"/><Relationship Id="rId14" Type="http://schemas.openxmlformats.org/officeDocument/2006/relationships/image" Target="../media/image20.png"/><Relationship Id="rId15" Type="http://schemas.microsoft.com/office/2007/relationships/hdphoto" Target="../media/hdphoto22.wdp"/><Relationship Id="rId16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7.wdp"/><Relationship Id="rId6" Type="http://schemas.openxmlformats.org/officeDocument/2006/relationships/image" Target="../media/image16.png"/><Relationship Id="rId7" Type="http://schemas.microsoft.com/office/2007/relationships/hdphoto" Target="../media/hdphoto18.wdp"/><Relationship Id="rId8" Type="http://schemas.openxmlformats.org/officeDocument/2006/relationships/image" Target="../media/image17.png"/><Relationship Id="rId9" Type="http://schemas.microsoft.com/office/2007/relationships/hdphoto" Target="../media/hdphoto19.wdp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19.png"/><Relationship Id="rId13" Type="http://schemas.microsoft.com/office/2007/relationships/hdphoto" Target="../media/hdphoto21.wdp"/><Relationship Id="rId14" Type="http://schemas.openxmlformats.org/officeDocument/2006/relationships/image" Target="../media/image20.png"/><Relationship Id="rId15" Type="http://schemas.microsoft.com/office/2007/relationships/hdphoto" Target="../media/hdphoto22.wdp"/><Relationship Id="rId16" Type="http://schemas.openxmlformats.org/officeDocument/2006/relationships/image" Target="../media/image22.png"/><Relationship Id="rId1" Type="http://schemas.microsoft.com/office/2007/relationships/media" Target="../media/media4.mov"/><Relationship Id="rId2" Type="http://schemas.openxmlformats.org/officeDocument/2006/relationships/video" Target="../media/media4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7.wdp"/><Relationship Id="rId6" Type="http://schemas.openxmlformats.org/officeDocument/2006/relationships/image" Target="../media/image16.png"/><Relationship Id="rId7" Type="http://schemas.microsoft.com/office/2007/relationships/hdphoto" Target="../media/hdphoto18.wdp"/><Relationship Id="rId8" Type="http://schemas.openxmlformats.org/officeDocument/2006/relationships/image" Target="../media/image17.png"/><Relationship Id="rId9" Type="http://schemas.microsoft.com/office/2007/relationships/hdphoto" Target="../media/hdphoto19.wdp"/><Relationship Id="rId10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21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7.wdp"/><Relationship Id="rId4" Type="http://schemas.openxmlformats.org/officeDocument/2006/relationships/image" Target="../media/image16.png"/><Relationship Id="rId5" Type="http://schemas.microsoft.com/office/2007/relationships/hdphoto" Target="../media/hdphoto18.wdp"/><Relationship Id="rId6" Type="http://schemas.openxmlformats.org/officeDocument/2006/relationships/image" Target="../media/image17.png"/><Relationship Id="rId7" Type="http://schemas.microsoft.com/office/2007/relationships/hdphoto" Target="../media/hdphoto19.wdp"/><Relationship Id="rId8" Type="http://schemas.openxmlformats.org/officeDocument/2006/relationships/image" Target="../media/image18.png"/><Relationship Id="rId9" Type="http://schemas.microsoft.com/office/2007/relationships/hdphoto" Target="../media/hdphoto20.wdp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 rot="422189">
            <a:off x="-9081079" y="-4901225"/>
            <a:ext cx="21778981" cy="16422628"/>
            <a:chOff x="-9140462" y="-4056857"/>
            <a:chExt cx="23027807" cy="17315344"/>
          </a:xfrm>
        </p:grpSpPr>
        <p:sp>
          <p:nvSpPr>
            <p:cNvPr id="9" name="Rechtwinkliges Dreieck 8"/>
            <p:cNvSpPr/>
            <p:nvPr/>
          </p:nvSpPr>
          <p:spPr>
            <a:xfrm rot="1810014">
              <a:off x="-6455773" y="-4056857"/>
              <a:ext cx="9690784" cy="1129425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 rot="669781">
              <a:off x="-9140462" y="-1729344"/>
              <a:ext cx="23027807" cy="14987831"/>
              <a:chOff x="805959" y="-368045"/>
              <a:chExt cx="8338041" cy="5426880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2402417" y="-368045"/>
                <a:ext cx="6741583" cy="54268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85140">
                <a:off x="805959" y="1631602"/>
                <a:ext cx="3251200" cy="3251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63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95E-6 -7.46361E-7 L 2.34153 -0.862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8" y="-43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Bild 2" descr="Screen Shot 2015-12-08 at 17.23.3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2" y="1310964"/>
            <a:ext cx="9024935" cy="2957367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2959735" y="1005789"/>
            <a:ext cx="5863151" cy="3458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Bild 1" descr="Screen Shot 2015-12-08 at 17.42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02" y="1283550"/>
            <a:ext cx="5570828" cy="34944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111501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Average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Carrier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079572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Aircraft Age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409213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196621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3262084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2819090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4120291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677297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4973162" y="2357087"/>
            <a:ext cx="352148" cy="2260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530168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5826030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5383036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6683541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6240547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4863073" y="1625904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4767243" y="1826406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1" animBg="1"/>
      <p:bldP spid="31" grpId="0" animBg="1"/>
      <p:bldP spid="32" grpId="1" animBg="1"/>
      <p:bldP spid="46" grpId="0" animBg="1"/>
      <p:bldP spid="47" grpId="1" animBg="1"/>
      <p:bldP spid="48" grpId="0" animBg="1"/>
      <p:bldP spid="49" grpId="1" animBg="1"/>
      <p:bldP spid="52" grpId="0" animBg="1"/>
      <p:bldP spid="53" grpId="1" animBg="1"/>
      <p:bldP spid="54" grpId="0" animBg="1"/>
      <p:bldP spid="55" grpId="1" animBg="1"/>
      <p:bldP spid="56" grpId="1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20737765">
            <a:off x="1253307" y="2594573"/>
            <a:ext cx="24188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Which flight should I choose?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912355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xmlns:p14="http://schemas.microsoft.com/office/powerpoint/2010/main" spd="slow" advClick="0" advTm="4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xit" presetSubtype="0" fill="hold" grpId="1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ardAnimation_InTimeBi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09" y="683475"/>
            <a:ext cx="8495754" cy="2185887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1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1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109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ung 6"/>
          <p:cNvGrpSpPr>
            <a:grpSpLocks noChangeAspect="1"/>
          </p:cNvGrpSpPr>
          <p:nvPr/>
        </p:nvGrpSpPr>
        <p:grpSpPr>
          <a:xfrm>
            <a:off x="604458" y="111926"/>
            <a:ext cx="407725" cy="407725"/>
            <a:chOff x="3118420" y="3299921"/>
            <a:chExt cx="1586476" cy="1586476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118420" y="3299921"/>
              <a:ext cx="1586476" cy="1586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Bild 4" descr="Bildschirmfoto 2015-12-05 um 14.05.44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673" y="3493067"/>
              <a:ext cx="1357310" cy="1249972"/>
            </a:xfrm>
            <a:prstGeom prst="rect">
              <a:avLst/>
            </a:prstGeom>
          </p:spPr>
        </p:pic>
      </p:grpSp>
      <p:grpSp>
        <p:nvGrpSpPr>
          <p:cNvPr id="8" name="Gruppierung 7"/>
          <p:cNvGrpSpPr>
            <a:grpSpLocks noChangeAspect="1"/>
          </p:cNvGrpSpPr>
          <p:nvPr/>
        </p:nvGrpSpPr>
        <p:grpSpPr>
          <a:xfrm>
            <a:off x="1108029" y="107555"/>
            <a:ext cx="407725" cy="407725"/>
            <a:chOff x="-300899" y="1730204"/>
            <a:chExt cx="1586476" cy="1586476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-300899" y="1730204"/>
              <a:ext cx="1586476" cy="1586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Bild 2" descr="Bildschirmfoto 2015-12-05 um 14.09.52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453" y="1965363"/>
              <a:ext cx="1154573" cy="1180018"/>
            </a:xfrm>
            <a:prstGeom prst="rect">
              <a:avLst/>
            </a:prstGeom>
          </p:spPr>
        </p:pic>
      </p:grpSp>
      <p:grpSp>
        <p:nvGrpSpPr>
          <p:cNvPr id="23" name="Gruppierung 22"/>
          <p:cNvGrpSpPr>
            <a:grpSpLocks noChangeAspect="1"/>
          </p:cNvGrpSpPr>
          <p:nvPr/>
        </p:nvGrpSpPr>
        <p:grpSpPr>
          <a:xfrm>
            <a:off x="1611600" y="111926"/>
            <a:ext cx="407725" cy="407725"/>
            <a:chOff x="1548578" y="581580"/>
            <a:chExt cx="1586476" cy="1586476"/>
          </a:xfrm>
        </p:grpSpPr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548578" y="581580"/>
              <a:ext cx="1586476" cy="1586476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Bild 1" descr="Bildschirmfoto 2015-12-05 um 14.11.51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325" y="776281"/>
              <a:ext cx="1182705" cy="1189081"/>
            </a:xfrm>
            <a:prstGeom prst="rect">
              <a:avLst/>
            </a:prstGeom>
          </p:spPr>
        </p:pic>
      </p:grpSp>
      <p:grpSp>
        <p:nvGrpSpPr>
          <p:cNvPr id="31" name="Gruppierung 30"/>
          <p:cNvGrpSpPr>
            <a:grpSpLocks noChangeAspect="1"/>
          </p:cNvGrpSpPr>
          <p:nvPr/>
        </p:nvGrpSpPr>
        <p:grpSpPr>
          <a:xfrm>
            <a:off x="100887" y="111926"/>
            <a:ext cx="407725" cy="407725"/>
            <a:chOff x="1538067" y="2017601"/>
            <a:chExt cx="1586476" cy="15864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538067" y="2017601"/>
              <a:ext cx="1586476" cy="1586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Bild 20" descr="Bildschirmfoto 2015-12-05 um 14.03.33.pn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583" y="2429230"/>
              <a:ext cx="1353202" cy="921466"/>
            </a:xfrm>
            <a:prstGeom prst="rect">
              <a:avLst/>
            </a:prstGeom>
          </p:spPr>
        </p:pic>
      </p:grpSp>
      <p:grpSp>
        <p:nvGrpSpPr>
          <p:cNvPr id="4" name="Gruppierung 3"/>
          <p:cNvGrpSpPr/>
          <p:nvPr/>
        </p:nvGrpSpPr>
        <p:grpSpPr>
          <a:xfrm>
            <a:off x="2115173" y="111926"/>
            <a:ext cx="425676" cy="407725"/>
            <a:chOff x="2115173" y="111926"/>
            <a:chExt cx="425676" cy="407725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2115173" y="111926"/>
              <a:ext cx="407725" cy="407725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2123953" y="177927"/>
              <a:ext cx="416896" cy="283572"/>
              <a:chOff x="-387192" y="3890104"/>
              <a:chExt cx="1622164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7192" y="3998823"/>
                <a:ext cx="1179432" cy="994669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1" y="3890104"/>
                <a:ext cx="948971" cy="797572"/>
              </a:xfrm>
              <a:prstGeom prst="rect">
                <a:avLst/>
              </a:prstGeom>
            </p:spPr>
          </p:pic>
        </p:grpSp>
      </p:grpSp>
      <p:sp>
        <p:nvSpPr>
          <p:cNvPr id="41" name="Rechteck 40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Tableau Airport Analysis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ildschirmfoto 2015-12-07 um 15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53" y="2830486"/>
            <a:ext cx="1385299" cy="1075752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11" name="Gruppierung 10"/>
            <p:cNvGrpSpPr/>
            <p:nvPr/>
          </p:nvGrpSpPr>
          <p:grpSpPr>
            <a:xfrm>
              <a:off x="272574" y="1923559"/>
              <a:ext cx="1225598" cy="1234703"/>
              <a:chOff x="2675436" y="2160893"/>
              <a:chExt cx="1225598" cy="1234703"/>
            </a:xfrm>
          </p:grpSpPr>
          <p:pic>
            <p:nvPicPr>
              <p:cNvPr id="6" name="Bild 5" descr="Bildschirmfoto 2015-12-05 um 13.06.2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2" b="5953"/>
              <a:stretch/>
            </p:blipFill>
            <p:spPr>
              <a:xfrm>
                <a:off x="2675436" y="2202342"/>
                <a:ext cx="1225598" cy="1193254"/>
              </a:xfrm>
              <a:prstGeom prst="rect">
                <a:avLst/>
              </a:prstGeom>
            </p:spPr>
          </p:pic>
          <p:sp>
            <p:nvSpPr>
              <p:cNvPr id="9" name="Textfeld 8"/>
              <p:cNvSpPr txBox="1"/>
              <p:nvPr/>
            </p:nvSpPr>
            <p:spPr>
              <a:xfrm>
                <a:off x="2886439" y="2160893"/>
                <a:ext cx="788960" cy="3174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46809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CHICAGO</a:t>
                </a:r>
                <a:endParaRPr lang="en-US" sz="1600" b="1" dirty="0"/>
              </a:p>
            </p:txBody>
          </p:sp>
        </p:grpSp>
      </p:grpSp>
      <p:grpSp>
        <p:nvGrpSpPr>
          <p:cNvPr id="17" name="Gruppierung 16"/>
          <p:cNvGrpSpPr/>
          <p:nvPr/>
        </p:nvGrpSpPr>
        <p:grpSpPr>
          <a:xfrm>
            <a:off x="7402082" y="1965008"/>
            <a:ext cx="1497804" cy="2551463"/>
            <a:chOff x="7402082" y="1965008"/>
            <a:chExt cx="1497804" cy="2551463"/>
          </a:xfrm>
        </p:grpSpPr>
        <p:pic>
          <p:nvPicPr>
            <p:cNvPr id="7" name="Bild 6" descr="bosshap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082" y="3184471"/>
              <a:ext cx="985164" cy="1332000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xmlns:p14="http://schemas.microsoft.com/office/powerpoint/2010/main" spd="slow" advClick="0" advTm="4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88889E-6 -2.34568E-6 L 0.30625 0.020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9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Bildschirmfoto 2015-12-07 um 15.34.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  <p:pic>
        <p:nvPicPr>
          <p:cNvPr id="7" name="Bild 6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pic>
        <p:nvPicPr>
          <p:cNvPr id="2" name="BoardAnimation_0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b="3276"/>
          <a:stretch/>
        </p:blipFill>
        <p:spPr>
          <a:xfrm>
            <a:off x="764170" y="133641"/>
            <a:ext cx="7523986" cy="2008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BoardAnimation_DelayedBig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l="1082" t="-2933" r="-1082" b="13898"/>
          <a:stretch/>
        </p:blipFill>
        <p:spPr>
          <a:xfrm>
            <a:off x="679503" y="175973"/>
            <a:ext cx="7863447" cy="1842666"/>
          </a:xfrm>
          <a:prstGeom prst="rect">
            <a:avLst/>
          </a:prstGeom>
        </p:spPr>
      </p:pic>
      <p:pic>
        <p:nvPicPr>
          <p:cNvPr id="9" name="Bild 8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2476499"/>
            <a:ext cx="555653" cy="973667"/>
          </a:xfrm>
          <a:prstGeom prst="rect">
            <a:avLst/>
          </a:prstGeom>
        </p:spPr>
      </p:pic>
      <p:pic>
        <p:nvPicPr>
          <p:cNvPr id="10" name="Bild 9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17" y="3120460"/>
            <a:ext cx="555653" cy="973667"/>
          </a:xfrm>
          <a:prstGeom prst="rect">
            <a:avLst/>
          </a:prstGeom>
        </p:spPr>
      </p:pic>
      <p:pic>
        <p:nvPicPr>
          <p:cNvPr id="11" name="Bild 10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3607294"/>
            <a:ext cx="555653" cy="973667"/>
          </a:xfrm>
          <a:prstGeom prst="rect">
            <a:avLst/>
          </a:prstGeom>
        </p:spPr>
      </p:pic>
      <p:pic>
        <p:nvPicPr>
          <p:cNvPr id="12" name="Bild 11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3560728"/>
            <a:ext cx="555653" cy="973667"/>
          </a:xfrm>
          <a:prstGeom prst="rect">
            <a:avLst/>
          </a:prstGeom>
        </p:spPr>
      </p:pic>
      <p:pic>
        <p:nvPicPr>
          <p:cNvPr id="13" name="Bild 12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50" y="2818792"/>
            <a:ext cx="555653" cy="973667"/>
          </a:xfrm>
          <a:prstGeom prst="rect">
            <a:avLst/>
          </a:prstGeom>
        </p:spPr>
      </p:pic>
      <p:pic>
        <p:nvPicPr>
          <p:cNvPr id="14" name="Bild 13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7" y="2587061"/>
            <a:ext cx="555653" cy="973667"/>
          </a:xfrm>
          <a:prstGeom prst="rect">
            <a:avLst/>
          </a:prstGeom>
        </p:spPr>
      </p:pic>
      <p:pic>
        <p:nvPicPr>
          <p:cNvPr id="15" name="Bild 14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40" y="3827939"/>
            <a:ext cx="555653" cy="973667"/>
          </a:xfrm>
          <a:prstGeom prst="rect">
            <a:avLst/>
          </a:prstGeom>
        </p:spPr>
      </p:pic>
      <p:pic>
        <p:nvPicPr>
          <p:cNvPr id="16" name="Bild 15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45" y="3002438"/>
            <a:ext cx="555653" cy="973667"/>
          </a:xfrm>
          <a:prstGeom prst="rect">
            <a:avLst/>
          </a:prstGeom>
        </p:spPr>
      </p:pic>
      <p:pic>
        <p:nvPicPr>
          <p:cNvPr id="17" name="Bild 16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19" y="3827939"/>
            <a:ext cx="555653" cy="973667"/>
          </a:xfrm>
          <a:prstGeom prst="rect">
            <a:avLst/>
          </a:prstGeom>
        </p:spPr>
      </p:pic>
      <p:pic>
        <p:nvPicPr>
          <p:cNvPr id="18" name="Bild 17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6" y="3444319"/>
            <a:ext cx="555653" cy="973667"/>
          </a:xfrm>
          <a:prstGeom prst="rect">
            <a:avLst/>
          </a:prstGeom>
        </p:spPr>
      </p:pic>
      <p:pic>
        <p:nvPicPr>
          <p:cNvPr id="19" name="Bild 18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93" y="2515605"/>
            <a:ext cx="555653" cy="973667"/>
          </a:xfrm>
          <a:prstGeom prst="rect">
            <a:avLst/>
          </a:prstGeom>
        </p:spPr>
      </p:pic>
      <p:pic>
        <p:nvPicPr>
          <p:cNvPr id="20" name="Bild 19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21" y="2814056"/>
            <a:ext cx="555653" cy="973667"/>
          </a:xfrm>
          <a:prstGeom prst="rect">
            <a:avLst/>
          </a:prstGeom>
        </p:spPr>
      </p:pic>
      <p:pic>
        <p:nvPicPr>
          <p:cNvPr id="21" name="Bild 20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55" y="2286842"/>
            <a:ext cx="555653" cy="973667"/>
          </a:xfrm>
          <a:prstGeom prst="rect">
            <a:avLst/>
          </a:prstGeom>
        </p:spPr>
      </p:pic>
      <p:pic>
        <p:nvPicPr>
          <p:cNvPr id="22" name="Bild 21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738" y="3677654"/>
            <a:ext cx="555653" cy="973667"/>
          </a:xfrm>
          <a:prstGeom prst="rect">
            <a:avLst/>
          </a:prstGeom>
        </p:spPr>
      </p:pic>
      <p:pic>
        <p:nvPicPr>
          <p:cNvPr id="23" name="Bild 22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17" y="2957485"/>
            <a:ext cx="555653" cy="973667"/>
          </a:xfrm>
          <a:prstGeom prst="rect">
            <a:avLst/>
          </a:prstGeom>
        </p:spPr>
      </p:pic>
      <p:pic>
        <p:nvPicPr>
          <p:cNvPr id="24" name="Bild 23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391" y="3826961"/>
            <a:ext cx="555653" cy="9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xmlns:p14="http://schemas.microsoft.com/office/powerpoint/2010/main" spd="slow" advClick="0" advTm="6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8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814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814"/>
                            </p:stCondLst>
                            <p:childTnLst>
                              <p:par>
                                <p:cTn id="18" presetID="1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814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14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82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7402082" y="1965008"/>
            <a:ext cx="1497804" cy="2798974"/>
            <a:chOff x="7402082" y="1965008"/>
            <a:chExt cx="1497804" cy="2798974"/>
          </a:xfrm>
        </p:grpSpPr>
        <p:pic>
          <p:nvPicPr>
            <p:cNvPr id="7" name="Bild 6" descr="Bildschirmfoto 2015-12-05 um 12.58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12"/>
            <a:stretch/>
          </p:blipFill>
          <p:spPr>
            <a:xfrm>
              <a:off x="7402082" y="3428409"/>
              <a:ext cx="833891" cy="1335573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  <p:grpSp>
        <p:nvGrpSpPr>
          <p:cNvPr id="3" name="Gruppierung 2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5332" y1="65960" x2="55332" y2="65960"/>
                          <a14:foregroundMark x1="48460" y1="65960" x2="48460" y2="6596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2" name="Gruppierung 1"/>
            <p:cNvGrpSpPr/>
            <p:nvPr/>
          </p:nvGrpSpPr>
          <p:grpSpPr>
            <a:xfrm>
              <a:off x="272574" y="1923559"/>
              <a:ext cx="1225598" cy="2409694"/>
              <a:chOff x="272574" y="1923559"/>
              <a:chExt cx="1225598" cy="2409694"/>
            </a:xfrm>
          </p:grpSpPr>
          <p:grpSp>
            <p:nvGrpSpPr>
              <p:cNvPr id="11" name="Gruppierung 10"/>
              <p:cNvGrpSpPr/>
              <p:nvPr/>
            </p:nvGrpSpPr>
            <p:grpSpPr>
              <a:xfrm>
                <a:off x="272574" y="1923559"/>
                <a:ext cx="1225598" cy="1234703"/>
                <a:chOff x="2675436" y="2160893"/>
                <a:chExt cx="1225598" cy="1234703"/>
              </a:xfrm>
            </p:grpSpPr>
            <p:pic>
              <p:nvPicPr>
                <p:cNvPr id="6" name="Bild 5" descr="Bildschirmfoto 2015-12-05 um 13.06.20.png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2" b="5953"/>
                <a:stretch/>
              </p:blipFill>
              <p:spPr>
                <a:xfrm>
                  <a:off x="2675436" y="2202342"/>
                  <a:ext cx="1225598" cy="1193254"/>
                </a:xfrm>
                <a:prstGeom prst="rect">
                  <a:avLst/>
                </a:prstGeom>
              </p:spPr>
            </p:pic>
            <p:sp>
              <p:nvSpPr>
                <p:cNvPr id="9" name="Textfeld 8"/>
                <p:cNvSpPr txBox="1"/>
                <p:nvPr/>
              </p:nvSpPr>
              <p:spPr>
                <a:xfrm>
                  <a:off x="2886439" y="2160893"/>
                  <a:ext cx="788960" cy="317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>
                      <a:gd name="adj" fmla="val 11146809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CHICAGO</a:t>
                  </a:r>
                  <a:endParaRPr lang="en-US" sz="1600" b="1" dirty="0"/>
                </a:p>
              </p:txBody>
            </p:sp>
          </p:grpSp>
          <p:pic>
            <p:nvPicPr>
              <p:cNvPr id="14" name="Bild 13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901035" y="3856655"/>
                <a:ext cx="185208" cy="95250"/>
              </a:xfrm>
              <a:prstGeom prst="rect">
                <a:avLst/>
              </a:prstGeom>
            </p:spPr>
          </p:pic>
          <p:pic>
            <p:nvPicPr>
              <p:cNvPr id="15" name="Bild 14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522061" y="4259195"/>
                <a:ext cx="144000" cy="74058"/>
              </a:xfrm>
              <a:prstGeom prst="rect">
                <a:avLst/>
              </a:prstGeom>
            </p:spPr>
          </p:pic>
        </p:grpSp>
      </p:grpSp>
      <p:pic>
        <p:nvPicPr>
          <p:cNvPr id="16" name="Bild 15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  <p:pic>
        <p:nvPicPr>
          <p:cNvPr id="18" name="Bild 17" descr="Bildschirmfoto 2015-12-07 um 15.34.48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2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Bildschirmfoto 2015-12-05 um 12.5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39" name="Textfeld 38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</a:t>
            </a:r>
            <a:r>
              <a:rPr lang="en-US" sz="2000" b="1" dirty="0" smtClean="0">
                <a:latin typeface="American Typewriter"/>
                <a:cs typeface="American Typewriter"/>
              </a:rPr>
              <a:t>is </a:t>
            </a:r>
            <a:r>
              <a:rPr lang="en-US" sz="2000" b="1" dirty="0" smtClean="0">
                <a:latin typeface="American Typewriter"/>
                <a:cs typeface="American Typewriter"/>
              </a:rPr>
              <a:t>my </a:t>
            </a:r>
            <a:r>
              <a:rPr lang="en-US" sz="2000" b="1" dirty="0" smtClean="0">
                <a:latin typeface="American Typewriter"/>
                <a:cs typeface="American Typewriter"/>
              </a:rPr>
              <a:t>flight </a:t>
            </a:r>
            <a:r>
              <a:rPr lang="en-US" sz="2000" b="1" dirty="0" smtClean="0">
                <a:latin typeface="American Typewriter"/>
                <a:cs typeface="American Typewriter"/>
              </a:rPr>
              <a:t>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1349811" y="832559"/>
            <a:ext cx="1082476" cy="1198889"/>
            <a:chOff x="1349811" y="832559"/>
            <a:chExt cx="1082476" cy="1198889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9811" y="948972"/>
              <a:ext cx="1082476" cy="1082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Bild 56" descr="Bildschirmfoto 2015-12-05 um 14.03.3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088" y="1229833"/>
              <a:ext cx="923310" cy="628730"/>
            </a:xfrm>
            <a:prstGeom prst="rect">
              <a:avLst/>
            </a:prstGeom>
          </p:spPr>
        </p:pic>
        <p:sp>
          <p:nvSpPr>
            <p:cNvPr id="59" name="Textfeld 58"/>
            <p:cNvSpPr txBox="1"/>
            <p:nvPr/>
          </p:nvSpPr>
          <p:spPr>
            <a:xfrm>
              <a:off x="1455253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023693" y="845352"/>
            <a:ext cx="1082476" cy="1186096"/>
            <a:chOff x="2686752" y="845352"/>
            <a:chExt cx="1082476" cy="1186096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686752" y="948972"/>
              <a:ext cx="1082476" cy="1082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Bild 54" descr="Bildschirmfoto 2015-12-05 um 14.09.52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285" y="1109424"/>
              <a:ext cx="787782" cy="805144"/>
            </a:xfrm>
            <a:prstGeom prst="rect">
              <a:avLst/>
            </a:prstGeom>
          </p:spPr>
        </p:pic>
        <p:sp>
          <p:nvSpPr>
            <p:cNvPr id="60" name="Textfeld 59"/>
            <p:cNvSpPr txBox="1"/>
            <p:nvPr/>
          </p:nvSpPr>
          <p:spPr>
            <a:xfrm>
              <a:off x="2792119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2686752" y="844578"/>
            <a:ext cx="1082476" cy="1186870"/>
            <a:chOff x="4023693" y="844578"/>
            <a:chExt cx="1082476" cy="118687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023693" y="948972"/>
              <a:ext cx="1082476" cy="1082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Bild 52" descr="Bildschirmfoto 2015-12-05 um 14.05.44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884" y="1080758"/>
              <a:ext cx="926113" cy="852874"/>
            </a:xfrm>
            <a:prstGeom prst="rect">
              <a:avLst/>
            </a:prstGeom>
          </p:spPr>
        </p:pic>
        <p:sp>
          <p:nvSpPr>
            <p:cNvPr id="61" name="Textfeld 60"/>
            <p:cNvSpPr txBox="1"/>
            <p:nvPr/>
          </p:nvSpPr>
          <p:spPr>
            <a:xfrm>
              <a:off x="4111884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5360634" y="846645"/>
            <a:ext cx="1082476" cy="1184803"/>
            <a:chOff x="5360634" y="846645"/>
            <a:chExt cx="1082476" cy="1184803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60634" y="948972"/>
              <a:ext cx="1082476" cy="108247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Bild 50" descr="Bildschirmfoto 2015-12-05 um 14.11.51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582" y="1081819"/>
              <a:ext cx="806977" cy="811328"/>
            </a:xfrm>
            <a:prstGeom prst="rect">
              <a:avLst/>
            </a:prstGeom>
          </p:spPr>
        </p:pic>
        <p:sp>
          <p:nvSpPr>
            <p:cNvPr id="62" name="Textfeld 61"/>
            <p:cNvSpPr txBox="1"/>
            <p:nvPr/>
          </p:nvSpPr>
          <p:spPr>
            <a:xfrm>
              <a:off x="5439819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6697575" y="835152"/>
            <a:ext cx="1126072" cy="1196296"/>
            <a:chOff x="6697575" y="835152"/>
            <a:chExt cx="1126072" cy="1196296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697575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Bild 47" descr="Bildschirmfoto 2015-12-05 um 14.18.15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3653" l="6658" r="89948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817" y="1202850"/>
              <a:ext cx="804745" cy="678676"/>
            </a:xfrm>
            <a:prstGeom prst="rect">
              <a:avLst/>
            </a:prstGeom>
          </p:spPr>
        </p:pic>
        <p:pic>
          <p:nvPicPr>
            <p:cNvPr id="49" name="Bild 48" descr="Bildschirmfoto 2015-12-05 um 14.11.33.pn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119" b="83983" l="5983" r="75997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152" y="1128667"/>
              <a:ext cx="647495" cy="544191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>
              <a:off x="6792822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5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xmlns:p14="http://schemas.microsoft.com/office/powerpoint/2010/main" spd="slow" advClick="0" advTm="6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9" presetClass="exit" presetSubtype="0" fill="hold" grpId="2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  <p:bldP spid="39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/>
          <p:nvPr/>
        </p:nvGrpSpPr>
        <p:grpSpPr>
          <a:xfrm>
            <a:off x="1349811" y="948972"/>
            <a:ext cx="6473836" cy="1082476"/>
            <a:chOff x="657065" y="948972"/>
            <a:chExt cx="6473836" cy="1082476"/>
          </a:xfrm>
        </p:grpSpPr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grpSp>
        <p:nvGrpSpPr>
          <p:cNvPr id="20" name="Gruppierung 19"/>
          <p:cNvGrpSpPr/>
          <p:nvPr/>
        </p:nvGrpSpPr>
        <p:grpSpPr>
          <a:xfrm>
            <a:off x="1455253" y="832559"/>
            <a:ext cx="6239714" cy="411360"/>
            <a:chOff x="762507" y="832559"/>
            <a:chExt cx="6239714" cy="411360"/>
          </a:xfrm>
        </p:grpSpPr>
        <p:sp>
          <p:nvSpPr>
            <p:cNvPr id="33" name="Textfeld 32"/>
            <p:cNvSpPr txBox="1"/>
            <p:nvPr/>
          </p:nvSpPr>
          <p:spPr>
            <a:xfrm>
              <a:off x="762507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084752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37326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4747073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100076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6015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xmlns:p14="http://schemas.microsoft.com/office/powerpoint/2010/main" spd="slow" advClick="0" advTm="4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68565E-6 3.97286E-6 L -0.35793 -0.2294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6" y="-114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MapView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710816" y="692693"/>
            <a:ext cx="9862059" cy="44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Airport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695979"/>
            <a:ext cx="9144000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Bild 2" descr="Screen Shot 2015-12-08 at 16.11.3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92" y="1249652"/>
            <a:ext cx="6342704" cy="3531872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722613" y="3961225"/>
            <a:ext cx="528687" cy="820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940490" y="4065191"/>
            <a:ext cx="528687" cy="820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4126080" y="4065191"/>
            <a:ext cx="528687" cy="820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5338575" y="3879115"/>
            <a:ext cx="528687" cy="974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6541450" y="3392073"/>
            <a:ext cx="528687" cy="1461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Weather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3320108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Snow Depth in Inches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xmlns:p14="http://schemas.microsoft.com/office/powerpoint/2010/main" spd="slow" advClick="0" advTm="6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</Words>
  <Application>Microsoft Macintosh PowerPoint</Application>
  <PresentationFormat>Bildschirmpräsentation (16:9)</PresentationFormat>
  <Paragraphs>29</Paragraphs>
  <Slides>14</Slides>
  <Notes>2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ga69poh</dc:creator>
  <cp:lastModifiedBy>David M.</cp:lastModifiedBy>
  <cp:revision>53</cp:revision>
  <dcterms:created xsi:type="dcterms:W3CDTF">2015-12-05T16:09:07Z</dcterms:created>
  <dcterms:modified xsi:type="dcterms:W3CDTF">2015-12-08T23:12:06Z</dcterms:modified>
</cp:coreProperties>
</file>